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CD5D"/>
    <a:srgbClr val="1B1B1D"/>
    <a:srgbClr val="25C2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86412-D90E-4120-83C7-6DC440C57551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E2C50-BA15-409A-B7B8-2195F549E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47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2C50-BA15-409A-B7B8-2195F549E2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8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32F14-C58A-D10E-9807-3804EDDB83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AB6893-7C9F-C3A5-3222-E66D88726C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F2D07-AEA0-0C7C-0897-80E32C2F6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01724-4C04-598E-E612-AA45CC52A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265F9-A526-3167-5201-C666E576A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33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E9D5C-D56D-06C7-3F88-D1E478B80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8A2576-A41B-7281-5CEB-3FBF43E94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A513A-B278-CD13-9AEE-B46E25CEB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D1C98-CE8B-1FFE-D745-6A5442CD0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2476B-89BA-DC2E-5D58-71E2002A0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19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3D7F01-5E64-CE27-ADA4-FF8877CF7E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34237-72B2-F6A9-006C-68B0E0ABB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92F97-8DD6-2C1D-7FA8-941F11D0B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D6C17-2117-1186-8420-EAA4410EF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CFE29-845D-50B5-700E-D87F6569F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99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EF52-90A5-5E3F-6742-049CBC25B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43CB1-7984-62C9-013B-A693118C6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33906-022B-757A-603D-8D95784D4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E51AC-9343-C4C4-A853-346A0172D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5524A-F484-B67D-5606-D7EEB1E2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6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ED5A-920C-26B1-00D9-463AB424D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8775A-9493-91F3-037C-F79A0DC18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D471E-6932-21B8-4B69-09626AB7E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5CC2B-E8F5-DB1C-4B81-204EAC892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15167-7E6A-675F-DBC7-52CF07C1A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6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08B88-E529-18A5-634E-DB697792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C201F-2595-9480-AF43-9A28A197A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A7A034-6A93-EE74-83E5-C830F3AC8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141ED-D3F5-70C6-9EB8-866E5287B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5AF18-ED8A-51E8-149B-27591D3EE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257B4-04A8-500B-4EC0-C42FBFF1B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6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C8F91-5F97-1734-860B-E506B406E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F44BF-363B-0B90-8AF9-27C011F8E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4506F4-444D-482D-A27B-9925F7C0A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A9D92-B825-1780-8489-F5ECD13C52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754701-CEF3-85EE-7D88-DB48783EB6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9C78E-3E2A-9520-D093-6411A0729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E15A51-E569-7C8C-3120-3223BB93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A7A8C3-56A8-1D08-1883-E1DF6F556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49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0EB8-6829-E3E8-D8CD-58897ED9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E6ED9D-21F3-ADE9-7707-A0BD9F00A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2A260-8EAD-7195-6CD4-255C8C112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D48C6B-E0ED-4DAA-CF4B-70D2970A5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8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5A2418-69D8-A6C1-042E-0A50AD68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3E151A-91ED-28C6-6F6A-C64CBACC5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732FD-2AB1-3B6D-A6F5-3D76983D9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61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EC285-7111-3C89-78AD-1FEE1EAB1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7C048-1703-8445-D658-57863219E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B423E-34BA-AC0E-4DA0-06D2A4F0D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EB6A2-E016-539C-C2DF-C2BBBD6B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96590-59E3-CC5A-B9FB-D461EEA50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61A4B9-F2AE-0B0B-A842-CAD6E259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7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87D8-E2E9-9915-53BF-1AC004B02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DE15D8-EA8C-FC03-53F8-920A492DE7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E7FDF-6C0C-8BEE-BEB4-4FB74A279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BC8B81-7CD2-81F7-8DA3-DC6A2CE2D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57B1F-7764-2AC8-BC34-D71D3C090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7A845-92AF-8B37-51BC-79789C65B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8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5F88B-3E34-9711-3E33-A53DB51FD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22454-4E84-BEEC-0DF3-4F39F805F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BD5DF-EAB8-BAF9-309E-59E32DDF80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682F2E-0984-4E94-8F5F-B04521D64C60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59F02-6CC8-2089-BE48-A45D17446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042D3-B390-DA32-1A60-2EE28859A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3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" Type="http://schemas.openxmlformats.org/officeDocument/2006/relationships/image" Target="../media/image11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jp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291947D-F67D-D8BF-9741-D92DB0A7E631}"/>
              </a:ext>
            </a:extLst>
          </p:cNvPr>
          <p:cNvSpPr/>
          <p:nvPr/>
        </p:nvSpPr>
        <p:spPr>
          <a:xfrm>
            <a:off x="5600888" y="890822"/>
            <a:ext cx="5748709" cy="9685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een and black logo&#10;&#10;AI-generated content may be incorrect.">
            <a:extLst>
              <a:ext uri="{FF2B5EF4-FFF2-40B4-BE49-F238E27FC236}">
                <a16:creationId xmlns:a16="http://schemas.microsoft.com/office/drawing/2014/main" id="{13ECB583-173D-3A86-3B96-BADD6C3AFC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540" b="24564"/>
          <a:stretch>
            <a:fillRect/>
          </a:stretch>
        </p:blipFill>
        <p:spPr>
          <a:xfrm>
            <a:off x="2587054" y="2181885"/>
            <a:ext cx="1489057" cy="787652"/>
          </a:xfrm>
          <a:prstGeom prst="rect">
            <a:avLst/>
          </a:prstGeom>
        </p:spPr>
      </p:pic>
      <p:pic>
        <p:nvPicPr>
          <p:cNvPr id="12" name="Graphic 11" descr="Single gear with solid fill">
            <a:extLst>
              <a:ext uri="{FF2B5EF4-FFF2-40B4-BE49-F238E27FC236}">
                <a16:creationId xmlns:a16="http://schemas.microsoft.com/office/drawing/2014/main" id="{91B22565-80C8-9EA2-4FC6-1600E241F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1985" y="4239996"/>
            <a:ext cx="461714" cy="4617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EE1D25-8279-8187-0A7F-B5845B174356}"/>
              </a:ext>
            </a:extLst>
          </p:cNvPr>
          <p:cNvSpPr txBox="1"/>
          <p:nvPr/>
        </p:nvSpPr>
        <p:spPr>
          <a:xfrm>
            <a:off x="884750" y="2307074"/>
            <a:ext cx="1649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BORING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2BAF1-0C94-AB76-B9E3-45338333D222}"/>
              </a:ext>
            </a:extLst>
          </p:cNvPr>
          <p:cNvSpPr txBox="1"/>
          <p:nvPr/>
        </p:nvSpPr>
        <p:spPr>
          <a:xfrm>
            <a:off x="1370817" y="4217136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81520A-C6FD-E54B-E4E7-5A31F636C162}"/>
              </a:ext>
            </a:extLst>
          </p:cNvPr>
          <p:cNvSpPr txBox="1"/>
          <p:nvPr/>
        </p:nvSpPr>
        <p:spPr>
          <a:xfrm>
            <a:off x="1916824" y="4209243"/>
            <a:ext cx="1136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RING</a:t>
            </a:r>
          </a:p>
        </p:txBody>
      </p:sp>
      <p:pic>
        <p:nvPicPr>
          <p:cNvPr id="16" name="Graphic 15" descr="Ruler with solid fill">
            <a:extLst>
              <a:ext uri="{FF2B5EF4-FFF2-40B4-BE49-F238E27FC236}">
                <a16:creationId xmlns:a16="http://schemas.microsoft.com/office/drawing/2014/main" id="{FD56C5F8-C66C-F995-E2DA-790979993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36697">
            <a:off x="4147672" y="4857398"/>
            <a:ext cx="345723" cy="34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31AE797-B937-D980-7EE0-099B6F4DCD39}"/>
              </a:ext>
            </a:extLst>
          </p:cNvPr>
          <p:cNvSpPr txBox="1"/>
          <p:nvPr/>
        </p:nvSpPr>
        <p:spPr>
          <a:xfrm>
            <a:off x="3373466" y="4195421"/>
            <a:ext cx="1135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ENGI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C03A22-F0A6-4280-9500-4AC046FA8B38}"/>
              </a:ext>
            </a:extLst>
          </p:cNvPr>
          <p:cNvSpPr txBox="1"/>
          <p:nvPr/>
        </p:nvSpPr>
        <p:spPr>
          <a:xfrm>
            <a:off x="4622773" y="4203041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EER</a:t>
            </a:r>
          </a:p>
        </p:txBody>
      </p:sp>
      <p:pic>
        <p:nvPicPr>
          <p:cNvPr id="20" name="Graphic 19" descr="Triangle Ruler with solid fill">
            <a:extLst>
              <a:ext uri="{FF2B5EF4-FFF2-40B4-BE49-F238E27FC236}">
                <a16:creationId xmlns:a16="http://schemas.microsoft.com/office/drawing/2014/main" id="{D0777F99-C2F4-5197-840C-77C282761E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34934" y="4299574"/>
            <a:ext cx="312986" cy="3129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CF1E27-7D7A-A26C-63B6-5FBAECD48F91}"/>
              </a:ext>
            </a:extLst>
          </p:cNvPr>
          <p:cNvSpPr txBox="1"/>
          <p:nvPr/>
        </p:nvSpPr>
        <p:spPr>
          <a:xfrm>
            <a:off x="3369375" y="4785839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ENG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CF3363-F279-D244-081B-DBC9E81D225B}"/>
              </a:ext>
            </a:extLst>
          </p:cNvPr>
          <p:cNvSpPr txBox="1"/>
          <p:nvPr/>
        </p:nvSpPr>
        <p:spPr>
          <a:xfrm>
            <a:off x="4351076" y="4785839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NEER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B7EC99-5073-78CA-631D-612DB55FB22E}"/>
              </a:ext>
            </a:extLst>
          </p:cNvPr>
          <p:cNvSpPr txBox="1"/>
          <p:nvPr/>
        </p:nvSpPr>
        <p:spPr>
          <a:xfrm>
            <a:off x="3383507" y="3716776"/>
            <a:ext cx="2097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ENGINEER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4E36BD-2B2F-EB91-147C-9808B29E7D7F}"/>
              </a:ext>
            </a:extLst>
          </p:cNvPr>
          <p:cNvSpPr txBox="1"/>
          <p:nvPr/>
        </p:nvSpPr>
        <p:spPr>
          <a:xfrm>
            <a:off x="1378879" y="3716776"/>
            <a:ext cx="1649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BORING</a:t>
            </a:r>
          </a:p>
        </p:txBody>
      </p:sp>
      <p:pic>
        <p:nvPicPr>
          <p:cNvPr id="27" name="Graphic 26" descr="Thermometer with solid fill">
            <a:extLst>
              <a:ext uri="{FF2B5EF4-FFF2-40B4-BE49-F238E27FC236}">
                <a16:creationId xmlns:a16="http://schemas.microsoft.com/office/drawing/2014/main" id="{21786EDE-2976-EDF7-BA60-7C7359BAB6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93303" y="5614804"/>
            <a:ext cx="410691" cy="4106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93ECA44-F2AF-98B0-71F8-A88B93B8439B}"/>
              </a:ext>
            </a:extLst>
          </p:cNvPr>
          <p:cNvSpPr txBox="1"/>
          <p:nvPr/>
        </p:nvSpPr>
        <p:spPr>
          <a:xfrm>
            <a:off x="3348467" y="5567526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ENG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DE9E1F-BC0C-19DA-E7B0-4F3BAAD92D1C}"/>
              </a:ext>
            </a:extLst>
          </p:cNvPr>
          <p:cNvSpPr txBox="1"/>
          <p:nvPr/>
        </p:nvSpPr>
        <p:spPr>
          <a:xfrm>
            <a:off x="4334088" y="5566626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NEER</a:t>
            </a:r>
          </a:p>
        </p:txBody>
      </p:sp>
      <p:pic>
        <p:nvPicPr>
          <p:cNvPr id="31" name="Graphic 30" descr="Single gear with solid fill">
            <a:extLst>
              <a:ext uri="{FF2B5EF4-FFF2-40B4-BE49-F238E27FC236}">
                <a16:creationId xmlns:a16="http://schemas.microsoft.com/office/drawing/2014/main" id="{8B4DE2A6-675C-9A2F-B8B4-5DC17E660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7479" y="5593017"/>
            <a:ext cx="461714" cy="46171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E68AD6F-F01F-F09E-0916-FFF01853DB59}"/>
              </a:ext>
            </a:extLst>
          </p:cNvPr>
          <p:cNvSpPr txBox="1"/>
          <p:nvPr/>
        </p:nvSpPr>
        <p:spPr>
          <a:xfrm>
            <a:off x="1682447" y="5570157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2B7B9E-4CFB-73C1-5D3A-A288A2E59808}"/>
              </a:ext>
            </a:extLst>
          </p:cNvPr>
          <p:cNvSpPr txBox="1"/>
          <p:nvPr/>
        </p:nvSpPr>
        <p:spPr>
          <a:xfrm>
            <a:off x="2229274" y="5568280"/>
            <a:ext cx="606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RI</a:t>
            </a:r>
          </a:p>
        </p:txBody>
      </p:sp>
      <p:pic>
        <p:nvPicPr>
          <p:cNvPr id="34" name="Graphic 33" descr="Triangle Ruler with solid fill">
            <a:extLst>
              <a:ext uri="{FF2B5EF4-FFF2-40B4-BE49-F238E27FC236}">
                <a16:creationId xmlns:a16="http://schemas.microsoft.com/office/drawing/2014/main" id="{D2EF804B-D03F-9F6E-5E93-0DEA8734D6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48304" y="5650774"/>
            <a:ext cx="312986" cy="31298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EAAFAF4-25BE-5919-3E3C-2E062A2266B6}"/>
              </a:ext>
            </a:extLst>
          </p:cNvPr>
          <p:cNvSpPr txBox="1"/>
          <p:nvPr/>
        </p:nvSpPr>
        <p:spPr>
          <a:xfrm>
            <a:off x="2934277" y="5566626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G</a:t>
            </a:r>
          </a:p>
        </p:txBody>
      </p:sp>
      <p:pic>
        <p:nvPicPr>
          <p:cNvPr id="15" name="Picture 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093AFCF-698A-AA43-E9C5-8FBAB15C07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7" t="9297" r="4160" b="21282"/>
          <a:stretch>
            <a:fillRect/>
          </a:stretch>
        </p:blipFill>
        <p:spPr>
          <a:xfrm>
            <a:off x="1167062" y="1025721"/>
            <a:ext cx="3717759" cy="523220"/>
          </a:xfrm>
          <a:prstGeom prst="rect">
            <a:avLst/>
          </a:prstGeom>
        </p:spPr>
      </p:pic>
      <p:pic>
        <p:nvPicPr>
          <p:cNvPr id="19" name="Graphic 18" descr="Thermometer with solid fill">
            <a:extLst>
              <a:ext uri="{FF2B5EF4-FFF2-40B4-BE49-F238E27FC236}">
                <a16:creationId xmlns:a16="http://schemas.microsoft.com/office/drawing/2014/main" id="{9FDF8F51-8D9C-E4F6-B6B9-DE44C6925F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74196" y="5614804"/>
            <a:ext cx="410691" cy="4106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CCA3A92-7C78-350C-F0F2-3FED6B11E34C}"/>
              </a:ext>
            </a:extLst>
          </p:cNvPr>
          <p:cNvSpPr txBox="1"/>
          <p:nvPr/>
        </p:nvSpPr>
        <p:spPr>
          <a:xfrm>
            <a:off x="8429360" y="5567526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ENG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75C08B-0B7E-9CA6-B5B8-B24BE30B0D2D}"/>
              </a:ext>
            </a:extLst>
          </p:cNvPr>
          <p:cNvSpPr txBox="1"/>
          <p:nvPr/>
        </p:nvSpPr>
        <p:spPr>
          <a:xfrm>
            <a:off x="9414981" y="5566626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NEER</a:t>
            </a:r>
          </a:p>
        </p:txBody>
      </p:sp>
      <p:pic>
        <p:nvPicPr>
          <p:cNvPr id="28" name="Graphic 27" descr="Single gear with solid fill">
            <a:extLst>
              <a:ext uri="{FF2B5EF4-FFF2-40B4-BE49-F238E27FC236}">
                <a16:creationId xmlns:a16="http://schemas.microsoft.com/office/drawing/2014/main" id="{16E27CD4-DE61-60D5-64AE-9A7DDD0C9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8372" y="5593017"/>
            <a:ext cx="461714" cy="46171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77CA312-4B65-CA21-3538-2D87BF2A311A}"/>
              </a:ext>
            </a:extLst>
          </p:cNvPr>
          <p:cNvSpPr txBox="1"/>
          <p:nvPr/>
        </p:nvSpPr>
        <p:spPr>
          <a:xfrm>
            <a:off x="6763340" y="5570157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CA777C-E60B-955A-C745-C2C35541452A}"/>
              </a:ext>
            </a:extLst>
          </p:cNvPr>
          <p:cNvSpPr txBox="1"/>
          <p:nvPr/>
        </p:nvSpPr>
        <p:spPr>
          <a:xfrm>
            <a:off x="7310167" y="5568280"/>
            <a:ext cx="606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RI</a:t>
            </a:r>
          </a:p>
        </p:txBody>
      </p:sp>
      <p:pic>
        <p:nvPicPr>
          <p:cNvPr id="38" name="Graphic 37" descr="Triangle Ruler with solid fill">
            <a:extLst>
              <a:ext uri="{FF2B5EF4-FFF2-40B4-BE49-F238E27FC236}">
                <a16:creationId xmlns:a16="http://schemas.microsoft.com/office/drawing/2014/main" id="{38679B26-7C43-9AAB-5B89-3A29EF68E8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29197" y="5650774"/>
            <a:ext cx="312986" cy="31298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7ADC5F0-682D-09E8-E210-F1AE8FE8FA60}"/>
              </a:ext>
            </a:extLst>
          </p:cNvPr>
          <p:cNvSpPr txBox="1"/>
          <p:nvPr/>
        </p:nvSpPr>
        <p:spPr>
          <a:xfrm>
            <a:off x="8015170" y="5566626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G</a:t>
            </a:r>
          </a:p>
        </p:txBody>
      </p:sp>
      <p:pic>
        <p:nvPicPr>
          <p:cNvPr id="41" name="Picture 40" descr="A black background with white letters&#10;&#10;AI-generated content may be incorrect.">
            <a:extLst>
              <a:ext uri="{FF2B5EF4-FFF2-40B4-BE49-F238E27FC236}">
                <a16:creationId xmlns:a16="http://schemas.microsoft.com/office/drawing/2014/main" id="{DF137DEC-AAFD-C800-D3CD-64BD1A2F82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" t="12532" r="3474" b="26206"/>
          <a:stretch>
            <a:fillRect/>
          </a:stretch>
        </p:blipFill>
        <p:spPr>
          <a:xfrm>
            <a:off x="6319319" y="959667"/>
            <a:ext cx="3730028" cy="461727"/>
          </a:xfrm>
          <a:prstGeom prst="rect">
            <a:avLst/>
          </a:prstGeom>
        </p:spPr>
      </p:pic>
      <p:pic>
        <p:nvPicPr>
          <p:cNvPr id="2" name="Graphic 1" descr="Thermometer with solid fill">
            <a:extLst>
              <a:ext uri="{FF2B5EF4-FFF2-40B4-BE49-F238E27FC236}">
                <a16:creationId xmlns:a16="http://schemas.microsoft.com/office/drawing/2014/main" id="{30871248-41F8-D0A0-DE33-E4578A269E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93303" y="6275548"/>
            <a:ext cx="410691" cy="410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4502A8-8E4E-D4A1-DC65-2121FCE8C2E7}"/>
              </a:ext>
            </a:extLst>
          </p:cNvPr>
          <p:cNvSpPr txBox="1"/>
          <p:nvPr/>
        </p:nvSpPr>
        <p:spPr>
          <a:xfrm>
            <a:off x="3348467" y="6228270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ENG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EC5CDA-E85E-EE92-F282-149A83172C9F}"/>
              </a:ext>
            </a:extLst>
          </p:cNvPr>
          <p:cNvSpPr txBox="1"/>
          <p:nvPr/>
        </p:nvSpPr>
        <p:spPr>
          <a:xfrm>
            <a:off x="4334088" y="6227370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NEER</a:t>
            </a:r>
          </a:p>
        </p:txBody>
      </p:sp>
      <p:pic>
        <p:nvPicPr>
          <p:cNvPr id="5" name="Graphic 4" descr="Single gear with solid fill">
            <a:extLst>
              <a:ext uri="{FF2B5EF4-FFF2-40B4-BE49-F238E27FC236}">
                <a16:creationId xmlns:a16="http://schemas.microsoft.com/office/drawing/2014/main" id="{07B781EC-EE20-4C4B-DEB6-EFBBDFBD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27479" y="6253761"/>
            <a:ext cx="461714" cy="461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9BF26E-3E3B-C7BF-C2B6-FC2C7F50D847}"/>
              </a:ext>
            </a:extLst>
          </p:cNvPr>
          <p:cNvSpPr txBox="1"/>
          <p:nvPr/>
        </p:nvSpPr>
        <p:spPr>
          <a:xfrm>
            <a:off x="1682447" y="6230901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88641-5EB8-3C2F-7EC5-7014017DC589}"/>
              </a:ext>
            </a:extLst>
          </p:cNvPr>
          <p:cNvSpPr txBox="1"/>
          <p:nvPr/>
        </p:nvSpPr>
        <p:spPr>
          <a:xfrm>
            <a:off x="2229274" y="6229024"/>
            <a:ext cx="606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RI</a:t>
            </a:r>
          </a:p>
        </p:txBody>
      </p:sp>
      <p:pic>
        <p:nvPicPr>
          <p:cNvPr id="11" name="Graphic 10" descr="Triangle Ruler with solid fill">
            <a:extLst>
              <a:ext uri="{FF2B5EF4-FFF2-40B4-BE49-F238E27FC236}">
                <a16:creationId xmlns:a16="http://schemas.microsoft.com/office/drawing/2014/main" id="{22F56383-7324-C79A-3B80-9EBFA6D196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48304" y="6311518"/>
            <a:ext cx="312986" cy="31298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419E6BF-8ED0-BEDA-F277-3011BA5409E7}"/>
              </a:ext>
            </a:extLst>
          </p:cNvPr>
          <p:cNvSpPr txBox="1"/>
          <p:nvPr/>
        </p:nvSpPr>
        <p:spPr>
          <a:xfrm>
            <a:off x="2934277" y="6227370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G</a:t>
            </a:r>
          </a:p>
        </p:txBody>
      </p:sp>
      <p:pic>
        <p:nvPicPr>
          <p:cNvPr id="42" name="Graphic 41" descr="Thermometer with solid fill">
            <a:extLst>
              <a:ext uri="{FF2B5EF4-FFF2-40B4-BE49-F238E27FC236}">
                <a16:creationId xmlns:a16="http://schemas.microsoft.com/office/drawing/2014/main" id="{457B9368-1DAA-D5C0-6F19-D4FD31AA02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74196" y="6275548"/>
            <a:ext cx="410691" cy="41069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5077913-E1FB-CDEA-81A0-4F8F66996A0E}"/>
              </a:ext>
            </a:extLst>
          </p:cNvPr>
          <p:cNvSpPr txBox="1"/>
          <p:nvPr/>
        </p:nvSpPr>
        <p:spPr>
          <a:xfrm>
            <a:off x="8429360" y="6228270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ENG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742D0C-7C1F-4843-7FB0-81EE46EE43A7}"/>
              </a:ext>
            </a:extLst>
          </p:cNvPr>
          <p:cNvSpPr txBox="1"/>
          <p:nvPr/>
        </p:nvSpPr>
        <p:spPr>
          <a:xfrm>
            <a:off x="9414981" y="6227370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NEER</a:t>
            </a:r>
          </a:p>
        </p:txBody>
      </p:sp>
      <p:pic>
        <p:nvPicPr>
          <p:cNvPr id="45" name="Graphic 44" descr="Single gear with solid fill">
            <a:extLst>
              <a:ext uri="{FF2B5EF4-FFF2-40B4-BE49-F238E27FC236}">
                <a16:creationId xmlns:a16="http://schemas.microsoft.com/office/drawing/2014/main" id="{2E2FE2CD-4004-0CBE-F66C-9F4CB7B13D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08372" y="6253761"/>
            <a:ext cx="461714" cy="46171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242F815-C58E-99AF-DF70-63ECC7C2B8C8}"/>
              </a:ext>
            </a:extLst>
          </p:cNvPr>
          <p:cNvSpPr txBox="1"/>
          <p:nvPr/>
        </p:nvSpPr>
        <p:spPr>
          <a:xfrm>
            <a:off x="6763340" y="6230901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52AC6E8-A65E-958F-BDB3-5847D74AF1D3}"/>
              </a:ext>
            </a:extLst>
          </p:cNvPr>
          <p:cNvSpPr txBox="1"/>
          <p:nvPr/>
        </p:nvSpPr>
        <p:spPr>
          <a:xfrm>
            <a:off x="7310167" y="6229024"/>
            <a:ext cx="606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RI</a:t>
            </a:r>
          </a:p>
        </p:txBody>
      </p:sp>
      <p:pic>
        <p:nvPicPr>
          <p:cNvPr id="48" name="Graphic 47" descr="Triangle Ruler with solid fill">
            <a:extLst>
              <a:ext uri="{FF2B5EF4-FFF2-40B4-BE49-F238E27FC236}">
                <a16:creationId xmlns:a16="http://schemas.microsoft.com/office/drawing/2014/main" id="{8AD43029-5DCA-10D0-788F-E8115C7D284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29197" y="6311518"/>
            <a:ext cx="312986" cy="31298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EE71977-CE50-5624-A169-199DAEFEE3A8}"/>
              </a:ext>
            </a:extLst>
          </p:cNvPr>
          <p:cNvSpPr txBox="1"/>
          <p:nvPr/>
        </p:nvSpPr>
        <p:spPr>
          <a:xfrm>
            <a:off x="8015170" y="6227370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466808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20092-9EDD-6BFB-C1A0-0437A92F1EE8}"/>
              </a:ext>
            </a:extLst>
          </p:cNvPr>
          <p:cNvSpPr/>
          <p:nvPr/>
        </p:nvSpPr>
        <p:spPr>
          <a:xfrm>
            <a:off x="1522333" y="102269"/>
            <a:ext cx="4108785" cy="3140244"/>
          </a:xfrm>
          <a:prstGeom prst="rect">
            <a:avLst/>
          </a:prstGeom>
          <a:solidFill>
            <a:srgbClr val="1B1B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A71B00-901D-4734-55E9-17A38BC38EF5}"/>
              </a:ext>
            </a:extLst>
          </p:cNvPr>
          <p:cNvSpPr txBox="1"/>
          <p:nvPr/>
        </p:nvSpPr>
        <p:spPr>
          <a:xfrm>
            <a:off x="1685100" y="1455062"/>
            <a:ext cx="3867473" cy="1233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Personal site of Navin Subramani, where </a:t>
            </a:r>
            <a:r>
              <a:rPr lang="en-US" dirty="0">
                <a:solidFill>
                  <a:srgbClr val="3DCD5D"/>
                </a:solidFill>
              </a:rPr>
              <a:t>Navin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blogs and shares his </a:t>
            </a:r>
            <a:r>
              <a:rPr lang="en-US" dirty="0">
                <a:solidFill>
                  <a:srgbClr val="3DCD5D"/>
                </a:solidFill>
              </a:rPr>
              <a:t>engineering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dirty="0">
                <a:solidFill>
                  <a:srgbClr val="3DCD5D"/>
                </a:solidFill>
              </a:rPr>
              <a:t>DIY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experiences, </a:t>
            </a:r>
            <a:r>
              <a:rPr lang="en-US" dirty="0">
                <a:solidFill>
                  <a:srgbClr val="3DCD5D"/>
                </a:solidFill>
              </a:rPr>
              <a:t>travel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en-US" dirty="0">
                <a:solidFill>
                  <a:srgbClr val="3DCD5D"/>
                </a:solidFill>
              </a:rPr>
              <a:t>life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7" name="Picture 6" descr="A black background with white letters&#10;&#10;AI-generated content may be incorrect.">
            <a:extLst>
              <a:ext uri="{FF2B5EF4-FFF2-40B4-BE49-F238E27FC236}">
                <a16:creationId xmlns:a16="http://schemas.microsoft.com/office/drawing/2014/main" id="{53694A4C-BC7B-F914-01BD-7A681979A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" t="12532" r="3474" b="26206"/>
          <a:stretch>
            <a:fillRect/>
          </a:stretch>
        </p:blipFill>
        <p:spPr>
          <a:xfrm>
            <a:off x="1738325" y="629016"/>
            <a:ext cx="3730028" cy="461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6AC170-E188-5B2B-1479-4D83797F2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110" y="102268"/>
            <a:ext cx="5453407" cy="31402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729D31-BB7F-1A2C-21F7-EF0966B45E10}"/>
              </a:ext>
            </a:extLst>
          </p:cNvPr>
          <p:cNvSpPr/>
          <p:nvPr/>
        </p:nvSpPr>
        <p:spPr>
          <a:xfrm>
            <a:off x="1522333" y="3615487"/>
            <a:ext cx="4108785" cy="2839457"/>
          </a:xfrm>
          <a:prstGeom prst="rect">
            <a:avLst/>
          </a:prstGeom>
          <a:solidFill>
            <a:srgbClr val="1B1B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ack background with white letters&#10;&#10;AI-generated content may be incorrect.">
            <a:extLst>
              <a:ext uri="{FF2B5EF4-FFF2-40B4-BE49-F238E27FC236}">
                <a16:creationId xmlns:a16="http://schemas.microsoft.com/office/drawing/2014/main" id="{517A222C-6268-9E4D-E830-AE150AB42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" t="12532" r="3474" b="26206"/>
          <a:stretch>
            <a:fillRect/>
          </a:stretch>
        </p:blipFill>
        <p:spPr>
          <a:xfrm>
            <a:off x="1738325" y="3889575"/>
            <a:ext cx="3730028" cy="46172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93D4C91-AABF-A92A-9602-9E1348C5A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6711" y="5668562"/>
            <a:ext cx="605590" cy="60559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B2F729E-0FD0-129F-2BBE-1910ECFA8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04927" y="4722775"/>
            <a:ext cx="463502" cy="46350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44939A3-B011-A258-2724-2437AA6A7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66050" y="4658260"/>
            <a:ext cx="605590" cy="605590"/>
          </a:xfrm>
          <a:prstGeom prst="rect">
            <a:avLst/>
          </a:prstGeom>
        </p:spPr>
      </p:pic>
      <p:pic>
        <p:nvPicPr>
          <p:cNvPr id="18" name="Graphic 17" descr="Owl with solid fill">
            <a:extLst>
              <a:ext uri="{FF2B5EF4-FFF2-40B4-BE49-F238E27FC236}">
                <a16:creationId xmlns:a16="http://schemas.microsoft.com/office/drawing/2014/main" id="{AD41C717-8707-7C09-5581-BBC828C607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92146" y="5290990"/>
            <a:ext cx="755144" cy="75514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6C3F9F0-CB75-9F8F-BBE9-F5EEFFDB74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51022" y="5431678"/>
            <a:ext cx="605591" cy="60559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24D6CE4-DE0D-D330-D243-C909AE31B8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57329" y="4597748"/>
            <a:ext cx="726615" cy="726615"/>
          </a:xfrm>
          <a:prstGeom prst="rect">
            <a:avLst/>
          </a:prstGeom>
        </p:spPr>
      </p:pic>
      <p:pic>
        <p:nvPicPr>
          <p:cNvPr id="24" name="Graphic 23" descr="Travel with solid fill">
            <a:extLst>
              <a:ext uri="{FF2B5EF4-FFF2-40B4-BE49-F238E27FC236}">
                <a16:creationId xmlns:a16="http://schemas.microsoft.com/office/drawing/2014/main" id="{CCBC0A25-2840-BAAB-DD8A-2C31554145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32072" y="5382170"/>
            <a:ext cx="704606" cy="70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26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4BC9D411-D421-3B7F-EA85-1636D892D8E0}"/>
              </a:ext>
            </a:extLst>
          </p:cNvPr>
          <p:cNvSpPr/>
          <p:nvPr/>
        </p:nvSpPr>
        <p:spPr>
          <a:xfrm>
            <a:off x="0" y="0"/>
            <a:ext cx="1033000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6DB38B-AA55-7358-D1D5-800499311DE2}"/>
              </a:ext>
            </a:extLst>
          </p:cNvPr>
          <p:cNvSpPr/>
          <p:nvPr/>
        </p:nvSpPr>
        <p:spPr>
          <a:xfrm>
            <a:off x="416459" y="371193"/>
            <a:ext cx="4493537" cy="1971392"/>
          </a:xfrm>
          <a:prstGeom prst="roundRect">
            <a:avLst>
              <a:gd name="adj" fmla="val 43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3F46A0-853F-CA3B-589F-BD82C43A0763}"/>
              </a:ext>
            </a:extLst>
          </p:cNvPr>
          <p:cNvSpPr/>
          <p:nvPr/>
        </p:nvSpPr>
        <p:spPr>
          <a:xfrm>
            <a:off x="425512" y="380245"/>
            <a:ext cx="4484484" cy="389300"/>
          </a:xfrm>
          <a:prstGeom prst="roundRect">
            <a:avLst>
              <a:gd name="adj" fmla="val 22528"/>
            </a:avLst>
          </a:prstGeom>
          <a:solidFill>
            <a:srgbClr val="3DCD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Desktop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914A8FC-CFF5-B2F3-FA1C-66A5D4440E36}"/>
              </a:ext>
            </a:extLst>
          </p:cNvPr>
          <p:cNvSpPr/>
          <p:nvPr/>
        </p:nvSpPr>
        <p:spPr>
          <a:xfrm>
            <a:off x="5585988" y="371193"/>
            <a:ext cx="4493537" cy="1971392"/>
          </a:xfrm>
          <a:prstGeom prst="roundRect">
            <a:avLst>
              <a:gd name="adj" fmla="val 43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862629-3916-962A-C489-A9BF181EE118}"/>
              </a:ext>
            </a:extLst>
          </p:cNvPr>
          <p:cNvSpPr/>
          <p:nvPr/>
        </p:nvSpPr>
        <p:spPr>
          <a:xfrm>
            <a:off x="5595041" y="380245"/>
            <a:ext cx="4484484" cy="389300"/>
          </a:xfrm>
          <a:prstGeom prst="roundRect">
            <a:avLst>
              <a:gd name="adj" fmla="val 22528"/>
            </a:avLst>
          </a:prstGeom>
          <a:solidFill>
            <a:srgbClr val="3DCD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Stack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4DE410-D585-03F5-CB62-B3ACE3E6B476}"/>
              </a:ext>
            </a:extLst>
          </p:cNvPr>
          <p:cNvSpPr/>
          <p:nvPr/>
        </p:nvSpPr>
        <p:spPr>
          <a:xfrm>
            <a:off x="416459" y="2731883"/>
            <a:ext cx="4493537" cy="1971392"/>
          </a:xfrm>
          <a:prstGeom prst="roundRect">
            <a:avLst>
              <a:gd name="adj" fmla="val 43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C0E7A3D-73F7-2FF2-CD00-F0852FB3D754}"/>
              </a:ext>
            </a:extLst>
          </p:cNvPr>
          <p:cNvSpPr/>
          <p:nvPr/>
        </p:nvSpPr>
        <p:spPr>
          <a:xfrm>
            <a:off x="425512" y="2740935"/>
            <a:ext cx="4484484" cy="389300"/>
          </a:xfrm>
          <a:prstGeom prst="roundRect">
            <a:avLst>
              <a:gd name="adj" fmla="val 22528"/>
            </a:avLst>
          </a:prstGeom>
          <a:solidFill>
            <a:srgbClr val="3DCD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0795CB-6C51-3CE4-8C9D-41A0911B07B0}"/>
              </a:ext>
            </a:extLst>
          </p:cNvPr>
          <p:cNvSpPr/>
          <p:nvPr/>
        </p:nvSpPr>
        <p:spPr>
          <a:xfrm>
            <a:off x="5585988" y="2731883"/>
            <a:ext cx="4493537" cy="1971392"/>
          </a:xfrm>
          <a:prstGeom prst="roundRect">
            <a:avLst>
              <a:gd name="adj" fmla="val 43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90F1FD2-80DA-06FD-D571-46877FE9E52D}"/>
              </a:ext>
            </a:extLst>
          </p:cNvPr>
          <p:cNvSpPr/>
          <p:nvPr/>
        </p:nvSpPr>
        <p:spPr>
          <a:xfrm>
            <a:off x="5595041" y="2740935"/>
            <a:ext cx="4484484" cy="389300"/>
          </a:xfrm>
          <a:prstGeom prst="roundRect">
            <a:avLst>
              <a:gd name="adj" fmla="val 22528"/>
            </a:avLst>
          </a:prstGeom>
          <a:solidFill>
            <a:srgbClr val="3DCD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lab Stack</a:t>
            </a:r>
          </a:p>
        </p:txBody>
      </p:sp>
      <p:pic>
        <p:nvPicPr>
          <p:cNvPr id="1026" name="Picture 2" descr="LabVIEW Champion - Credly">
            <a:extLst>
              <a:ext uri="{FF2B5EF4-FFF2-40B4-BE49-F238E27FC236}">
                <a16:creationId xmlns:a16="http://schemas.microsoft.com/office/drawing/2014/main" id="{736BF4DC-2221-092B-74BA-11C5698A9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570" y="1857895"/>
            <a:ext cx="742385" cy="74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31212EDE-A51B-7CB2-561E-7AA7F39A4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452" y="920759"/>
            <a:ext cx="792178" cy="79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act - Md Rijoan Maruf">
            <a:extLst>
              <a:ext uri="{FF2B5EF4-FFF2-40B4-BE49-F238E27FC236}">
                <a16:creationId xmlns:a16="http://schemas.microsoft.com/office/drawing/2014/main" id="{70BEF989-DAAA-4A01-4A03-993AE12DC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3" r="16597"/>
          <a:stretch>
            <a:fillRect/>
          </a:stretch>
        </p:blipFill>
        <p:spPr bwMode="auto">
          <a:xfrm>
            <a:off x="5826061" y="1006362"/>
            <a:ext cx="925879" cy="90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What is Docker and why it is used?">
            <a:extLst>
              <a:ext uri="{FF2B5EF4-FFF2-40B4-BE49-F238E27FC236}">
                <a16:creationId xmlns:a16="http://schemas.microsoft.com/office/drawing/2014/main" id="{EB809827-9C30-8C15-6358-D866E6A3B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330" y="3374300"/>
            <a:ext cx="1016893" cy="84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4AF446-3043-17EC-74C0-6BE73A4A3795}"/>
              </a:ext>
            </a:extLst>
          </p:cNvPr>
          <p:cNvSpPr/>
          <p:nvPr/>
        </p:nvSpPr>
        <p:spPr>
          <a:xfrm>
            <a:off x="5585988" y="4832382"/>
            <a:ext cx="4493537" cy="1971392"/>
          </a:xfrm>
          <a:prstGeom prst="roundRect">
            <a:avLst>
              <a:gd name="adj" fmla="val 43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2B4912C-413A-CCA1-1238-011FC2E04A2C}"/>
              </a:ext>
            </a:extLst>
          </p:cNvPr>
          <p:cNvSpPr/>
          <p:nvPr/>
        </p:nvSpPr>
        <p:spPr>
          <a:xfrm>
            <a:off x="5595041" y="4841434"/>
            <a:ext cx="4484484" cy="389300"/>
          </a:xfrm>
          <a:prstGeom prst="roundRect">
            <a:avLst>
              <a:gd name="adj" fmla="val 22528"/>
            </a:avLst>
          </a:prstGeom>
          <a:solidFill>
            <a:srgbClr val="3DCD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3CE463-A518-3525-8FDD-4E6FB9046080}"/>
              </a:ext>
            </a:extLst>
          </p:cNvPr>
          <p:cNvSpPr txBox="1"/>
          <p:nvPr/>
        </p:nvSpPr>
        <p:spPr>
          <a:xfrm>
            <a:off x="7910021" y="6062749"/>
            <a:ext cx="917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Bedrock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3BC0FE-B502-B5E8-ED2F-6B1370043457}"/>
              </a:ext>
            </a:extLst>
          </p:cNvPr>
          <p:cNvSpPr txBox="1"/>
          <p:nvPr/>
        </p:nvSpPr>
        <p:spPr>
          <a:xfrm>
            <a:off x="6939226" y="6435463"/>
            <a:ext cx="797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ollama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7286B5-53B5-CD66-45D7-2CF36AFAF04B}"/>
              </a:ext>
            </a:extLst>
          </p:cNvPr>
          <p:cNvSpPr txBox="1"/>
          <p:nvPr/>
        </p:nvSpPr>
        <p:spPr>
          <a:xfrm>
            <a:off x="5829143" y="5995041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OpenAI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CCECA5-CEC3-089B-F9C1-0EFD5726E5A6}"/>
              </a:ext>
            </a:extLst>
          </p:cNvPr>
          <p:cNvSpPr txBox="1"/>
          <p:nvPr/>
        </p:nvSpPr>
        <p:spPr>
          <a:xfrm>
            <a:off x="685839" y="4039299"/>
            <a:ext cx="624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Azure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895FA8-10D1-B452-8143-6A3243045ED9}"/>
              </a:ext>
            </a:extLst>
          </p:cNvPr>
          <p:cNvSpPr txBox="1"/>
          <p:nvPr/>
        </p:nvSpPr>
        <p:spPr>
          <a:xfrm>
            <a:off x="8213799" y="3785365"/>
            <a:ext cx="992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Portainer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8A8645-3BF2-43A8-8039-D01F3ECE29A6}"/>
              </a:ext>
            </a:extLst>
          </p:cNvPr>
          <p:cNvSpPr txBox="1"/>
          <p:nvPr/>
        </p:nvSpPr>
        <p:spPr>
          <a:xfrm>
            <a:off x="5919626" y="3902282"/>
            <a:ext cx="84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Ubuntu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CEC4-AE4A-D5EF-9E93-8EBED285C821}"/>
              </a:ext>
            </a:extLst>
          </p:cNvPr>
          <p:cNvSpPr txBox="1"/>
          <p:nvPr/>
        </p:nvSpPr>
        <p:spPr>
          <a:xfrm>
            <a:off x="9275728" y="3962211"/>
            <a:ext cx="7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Proxmox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F8A67F-75B4-1577-AD99-AFB73296116F}"/>
              </a:ext>
            </a:extLst>
          </p:cNvPr>
          <p:cNvSpPr txBox="1"/>
          <p:nvPr/>
        </p:nvSpPr>
        <p:spPr>
          <a:xfrm>
            <a:off x="2204865" y="1735963"/>
            <a:ext cx="844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TestStand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9C38497-816B-3D67-320E-59F37AEC6969}"/>
              </a:ext>
            </a:extLst>
          </p:cNvPr>
          <p:cNvSpPr/>
          <p:nvPr/>
        </p:nvSpPr>
        <p:spPr>
          <a:xfrm>
            <a:off x="416459" y="4858758"/>
            <a:ext cx="4493537" cy="1971392"/>
          </a:xfrm>
          <a:prstGeom prst="roundRect">
            <a:avLst>
              <a:gd name="adj" fmla="val 43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6059E05-497E-DC93-FE8E-A914174D6656}"/>
              </a:ext>
            </a:extLst>
          </p:cNvPr>
          <p:cNvSpPr/>
          <p:nvPr/>
        </p:nvSpPr>
        <p:spPr>
          <a:xfrm>
            <a:off x="425512" y="4867810"/>
            <a:ext cx="4484484" cy="389300"/>
          </a:xfrm>
          <a:prstGeom prst="roundRect">
            <a:avLst>
              <a:gd name="adj" fmla="val 22528"/>
            </a:avLst>
          </a:prstGeom>
          <a:solidFill>
            <a:srgbClr val="3DCD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Hardwares</a:t>
            </a:r>
          </a:p>
        </p:txBody>
      </p:sp>
      <p:pic>
        <p:nvPicPr>
          <p:cNvPr id="47" name="Picture 46" descr="A white logo with a whale and text&#10;&#10;AI-generated content may be incorrect.">
            <a:extLst>
              <a:ext uri="{FF2B5EF4-FFF2-40B4-BE49-F238E27FC236}">
                <a16:creationId xmlns:a16="http://schemas.microsoft.com/office/drawing/2014/main" id="{F2828A91-3E4E-1EAC-0105-6095143299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776" y="3415495"/>
            <a:ext cx="1026320" cy="878496"/>
          </a:xfrm>
          <a:prstGeom prst="rect">
            <a:avLst/>
          </a:prstGeom>
        </p:spPr>
      </p:pic>
      <p:pic>
        <p:nvPicPr>
          <p:cNvPr id="49" name="Picture 48" descr="A white symbols on a black background&#10;&#10;AI-generated content may be incorrect.">
            <a:extLst>
              <a:ext uri="{FF2B5EF4-FFF2-40B4-BE49-F238E27FC236}">
                <a16:creationId xmlns:a16="http://schemas.microsoft.com/office/drawing/2014/main" id="{62C956BB-7720-1447-8A8E-F192B1465B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6" t="18775" r="8381" b="18776"/>
          <a:stretch>
            <a:fillRect/>
          </a:stretch>
        </p:blipFill>
        <p:spPr>
          <a:xfrm>
            <a:off x="3830084" y="3285718"/>
            <a:ext cx="1327897" cy="96468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C55C62F-1656-1BC0-4FA6-EC66E19C7780}"/>
              </a:ext>
            </a:extLst>
          </p:cNvPr>
          <p:cNvSpPr txBox="1"/>
          <p:nvPr/>
        </p:nvSpPr>
        <p:spPr>
          <a:xfrm>
            <a:off x="4022005" y="3619427"/>
            <a:ext cx="880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CI - CD</a:t>
            </a:r>
          </a:p>
        </p:txBody>
      </p:sp>
      <p:pic>
        <p:nvPicPr>
          <p:cNvPr id="54" name="Picture 53" descr="A black circle with white text&#10;&#10;AI-generated content may be incorrect.">
            <a:extLst>
              <a:ext uri="{FF2B5EF4-FFF2-40B4-BE49-F238E27FC236}">
                <a16:creationId xmlns:a16="http://schemas.microsoft.com/office/drawing/2014/main" id="{26C40BAD-45D1-5BAE-9924-DDCAA72E73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7" t="15294" r="20552" b="10875"/>
          <a:stretch>
            <a:fillRect/>
          </a:stretch>
        </p:blipFill>
        <p:spPr>
          <a:xfrm>
            <a:off x="7434278" y="977254"/>
            <a:ext cx="1112920" cy="1240459"/>
          </a:xfrm>
          <a:prstGeom prst="rect">
            <a:avLst/>
          </a:prstGeom>
        </p:spPr>
      </p:pic>
      <p:pic>
        <p:nvPicPr>
          <p:cNvPr id="56" name="Picture 55" descr="A white symbol with a black background&#10;&#10;AI-generated content may be incorrect.">
            <a:extLst>
              <a:ext uri="{FF2B5EF4-FFF2-40B4-BE49-F238E27FC236}">
                <a16:creationId xmlns:a16="http://schemas.microsoft.com/office/drawing/2014/main" id="{E6B0F887-770D-C287-8626-C7BA39FCE5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199" y="993810"/>
            <a:ext cx="762072" cy="76207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BAD5599-B26D-5528-DDB4-A45AE6C03C7C}"/>
              </a:ext>
            </a:extLst>
          </p:cNvPr>
          <p:cNvSpPr txBox="1"/>
          <p:nvPr/>
        </p:nvSpPr>
        <p:spPr>
          <a:xfrm>
            <a:off x="4985017" y="1681766"/>
            <a:ext cx="844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React JS</a:t>
            </a:r>
          </a:p>
        </p:txBody>
      </p:sp>
      <p:pic>
        <p:nvPicPr>
          <p:cNvPr id="59" name="Picture 58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41DE3589-BAB8-7F80-109E-3BDABB55FA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" r="58724"/>
          <a:stretch>
            <a:fillRect/>
          </a:stretch>
        </p:blipFill>
        <p:spPr>
          <a:xfrm>
            <a:off x="550316" y="3374300"/>
            <a:ext cx="892884" cy="711255"/>
          </a:xfrm>
          <a:prstGeom prst="rect">
            <a:avLst/>
          </a:prstGeom>
        </p:spPr>
      </p:pic>
      <p:pic>
        <p:nvPicPr>
          <p:cNvPr id="61" name="Picture 60" descr="A white circle with black dots&#10;&#10;AI-generated content may be incorrect.">
            <a:extLst>
              <a:ext uri="{FF2B5EF4-FFF2-40B4-BE49-F238E27FC236}">
                <a16:creationId xmlns:a16="http://schemas.microsoft.com/office/drawing/2014/main" id="{78849A5B-A61D-ADB7-0223-DBE0183613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3" t="11809" r="11062" b="8967"/>
          <a:stretch>
            <a:fillRect/>
          </a:stretch>
        </p:blipFill>
        <p:spPr>
          <a:xfrm>
            <a:off x="6021681" y="3361652"/>
            <a:ext cx="645804" cy="647767"/>
          </a:xfrm>
          <a:prstGeom prst="rect">
            <a:avLst/>
          </a:prstGeom>
        </p:spPr>
      </p:pic>
      <p:pic>
        <p:nvPicPr>
          <p:cNvPr id="1025" name="Picture 1024" descr="A white x on a black background&#10;&#10;AI-generated content may be incorrect.">
            <a:extLst>
              <a:ext uri="{FF2B5EF4-FFF2-40B4-BE49-F238E27FC236}">
                <a16:creationId xmlns:a16="http://schemas.microsoft.com/office/drawing/2014/main" id="{7B57850B-838D-DCF7-58F2-9DB7E3E8F9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937" y="3281449"/>
            <a:ext cx="760884" cy="760884"/>
          </a:xfrm>
          <a:prstGeom prst="rect">
            <a:avLst/>
          </a:prstGeom>
        </p:spPr>
      </p:pic>
      <p:pic>
        <p:nvPicPr>
          <p:cNvPr id="1029" name="Picture 1028" descr="A white cloud with black background&#10;&#10;AI-generated content may be incorrect.">
            <a:extLst>
              <a:ext uri="{FF2B5EF4-FFF2-40B4-BE49-F238E27FC236}">
                <a16:creationId xmlns:a16="http://schemas.microsoft.com/office/drawing/2014/main" id="{6702B0EB-6CB3-389E-0ED3-BF33459D0B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91" b="32760"/>
          <a:stretch>
            <a:fillRect/>
          </a:stretch>
        </p:blipFill>
        <p:spPr>
          <a:xfrm>
            <a:off x="4944554" y="4001288"/>
            <a:ext cx="1300150" cy="571098"/>
          </a:xfrm>
          <a:prstGeom prst="rect">
            <a:avLst/>
          </a:prstGeom>
        </p:spPr>
      </p:pic>
      <p:sp>
        <p:nvSpPr>
          <p:cNvPr id="1031" name="TextBox 1030">
            <a:extLst>
              <a:ext uri="{FF2B5EF4-FFF2-40B4-BE49-F238E27FC236}">
                <a16:creationId xmlns:a16="http://schemas.microsoft.com/office/drawing/2014/main" id="{CE0B7AF9-8501-CA2A-5B5E-3264B5F45BA7}"/>
              </a:ext>
            </a:extLst>
          </p:cNvPr>
          <p:cNvSpPr txBox="1"/>
          <p:nvPr/>
        </p:nvSpPr>
        <p:spPr>
          <a:xfrm>
            <a:off x="4969026" y="4572567"/>
            <a:ext cx="1215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CLOUDFLARE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35" name="Picture 1034" descr="A white logo on a black background&#10;&#10;AI-generated content may be incorrect.">
            <a:extLst>
              <a:ext uri="{FF2B5EF4-FFF2-40B4-BE49-F238E27FC236}">
                <a16:creationId xmlns:a16="http://schemas.microsoft.com/office/drawing/2014/main" id="{0E27B59E-D5CD-F512-D5A7-4B468D42EE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75" r="73108" b="36484"/>
          <a:stretch>
            <a:fillRect/>
          </a:stretch>
        </p:blipFill>
        <p:spPr>
          <a:xfrm>
            <a:off x="780790" y="5362672"/>
            <a:ext cx="800497" cy="819814"/>
          </a:xfrm>
          <a:prstGeom prst="rect">
            <a:avLst/>
          </a:prstGeom>
        </p:spPr>
      </p:pic>
      <p:sp>
        <p:nvSpPr>
          <p:cNvPr id="1037" name="TextBox 1036">
            <a:extLst>
              <a:ext uri="{FF2B5EF4-FFF2-40B4-BE49-F238E27FC236}">
                <a16:creationId xmlns:a16="http://schemas.microsoft.com/office/drawing/2014/main" id="{33864A7B-A314-6F8C-5AF6-76685CBD928F}"/>
              </a:ext>
            </a:extLst>
          </p:cNvPr>
          <p:cNvSpPr txBox="1"/>
          <p:nvPr/>
        </p:nvSpPr>
        <p:spPr>
          <a:xfrm>
            <a:off x="684562" y="6088381"/>
            <a:ext cx="10677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National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Instruments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41" name="Picture 1040" descr="A white line drawing of a cylinder&#10;&#10;AI-generated content may be incorrect.">
            <a:extLst>
              <a:ext uri="{FF2B5EF4-FFF2-40B4-BE49-F238E27FC236}">
                <a16:creationId xmlns:a16="http://schemas.microsoft.com/office/drawing/2014/main" id="{3B33F8DD-E20C-04EC-9DDC-D71B314854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452" y="1669836"/>
            <a:ext cx="925879" cy="925879"/>
          </a:xfrm>
          <a:prstGeom prst="rect">
            <a:avLst/>
          </a:prstGeom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45306E3D-601A-AC50-CA7F-6F9166670CA3}"/>
              </a:ext>
            </a:extLst>
          </p:cNvPr>
          <p:cNvSpPr txBox="1"/>
          <p:nvPr/>
        </p:nvSpPr>
        <p:spPr>
          <a:xfrm>
            <a:off x="9097257" y="2405699"/>
            <a:ext cx="982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Databases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6492DCE-03D5-2332-DA02-92ED3648BFF3}"/>
              </a:ext>
            </a:extLst>
          </p:cNvPr>
          <p:cNvSpPr txBox="1"/>
          <p:nvPr/>
        </p:nvSpPr>
        <p:spPr>
          <a:xfrm>
            <a:off x="3292115" y="1707794"/>
            <a:ext cx="844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Python</a:t>
            </a:r>
          </a:p>
        </p:txBody>
      </p:sp>
      <p:pic>
        <p:nvPicPr>
          <p:cNvPr id="1049" name="Picture 1048" descr="A white snake with dots and dots&#10;&#10;AI-generated content may be incorrect.">
            <a:extLst>
              <a:ext uri="{FF2B5EF4-FFF2-40B4-BE49-F238E27FC236}">
                <a16:creationId xmlns:a16="http://schemas.microsoft.com/office/drawing/2014/main" id="{AEA5E297-3ED2-293E-ED65-19ADB82691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54" y="1034529"/>
            <a:ext cx="760843" cy="760843"/>
          </a:xfrm>
          <a:prstGeom prst="rect">
            <a:avLst/>
          </a:prstGeom>
        </p:spPr>
      </p:pic>
      <p:pic>
        <p:nvPicPr>
          <p:cNvPr id="1074" name="Picture 50" descr="OpenAI logos &amp; Chatgpt icons | AI.LS">
            <a:extLst>
              <a:ext uri="{FF2B5EF4-FFF2-40B4-BE49-F238E27FC236}">
                <a16:creationId xmlns:a16="http://schemas.microsoft.com/office/drawing/2014/main" id="{FC99B593-6968-1679-076F-2A160BE2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557" y="5359841"/>
            <a:ext cx="683521" cy="68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BCDBFB3F-1EC9-8DE4-1B3D-5B7CC6C355EE}"/>
              </a:ext>
            </a:extLst>
          </p:cNvPr>
          <p:cNvGrpSpPr/>
          <p:nvPr/>
        </p:nvGrpSpPr>
        <p:grpSpPr>
          <a:xfrm>
            <a:off x="571809" y="827135"/>
            <a:ext cx="969632" cy="979426"/>
            <a:chOff x="1581287" y="2007157"/>
            <a:chExt cx="969632" cy="979426"/>
          </a:xfrm>
        </p:grpSpPr>
        <p:pic>
          <p:nvPicPr>
            <p:cNvPr id="1059" name="Picture 1058" descr="A white triangle with a black background&#10;&#10;AI-generated content may be incorrect.">
              <a:extLst>
                <a:ext uri="{FF2B5EF4-FFF2-40B4-BE49-F238E27FC236}">
                  <a16:creationId xmlns:a16="http://schemas.microsoft.com/office/drawing/2014/main" id="{6C89CA7C-4F7D-782C-929C-A13D1DD5F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287" y="2007157"/>
              <a:ext cx="969632" cy="979426"/>
            </a:xfrm>
            <a:prstGeom prst="rect">
              <a:avLst/>
            </a:prstGeom>
          </p:spPr>
        </p:pic>
        <p:sp>
          <p:nvSpPr>
            <p:cNvPr id="1061" name="Cross 1060">
              <a:extLst>
                <a:ext uri="{FF2B5EF4-FFF2-40B4-BE49-F238E27FC236}">
                  <a16:creationId xmlns:a16="http://schemas.microsoft.com/office/drawing/2014/main" id="{D87620FC-75C8-859F-75F9-BA0147B70A51}"/>
                </a:ext>
              </a:extLst>
            </p:cNvPr>
            <p:cNvSpPr/>
            <p:nvPr/>
          </p:nvSpPr>
          <p:spPr>
            <a:xfrm rot="5400000">
              <a:off x="1711594" y="2251400"/>
              <a:ext cx="446352" cy="468627"/>
            </a:xfrm>
            <a:prstGeom prst="plus">
              <a:avLst>
                <a:gd name="adj" fmla="val 38610"/>
              </a:avLst>
            </a:prstGeom>
            <a:solidFill>
              <a:srgbClr val="1B1B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4" name="TextBox 1063">
            <a:extLst>
              <a:ext uri="{FF2B5EF4-FFF2-40B4-BE49-F238E27FC236}">
                <a16:creationId xmlns:a16="http://schemas.microsoft.com/office/drawing/2014/main" id="{5E90AB0E-4AF7-2297-80D7-50B9318155EB}"/>
              </a:ext>
            </a:extLst>
          </p:cNvPr>
          <p:cNvSpPr txBox="1"/>
          <p:nvPr/>
        </p:nvSpPr>
        <p:spPr>
          <a:xfrm>
            <a:off x="553566" y="1723182"/>
            <a:ext cx="10371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LabVIEW</a:t>
            </a:r>
          </a:p>
        </p:txBody>
      </p:sp>
      <p:pic>
        <p:nvPicPr>
          <p:cNvPr id="1076" name="Picture 52" descr="Bedrock (AWS) Logo Free Download SVG... · LobeHub">
            <a:extLst>
              <a:ext uri="{FF2B5EF4-FFF2-40B4-BE49-F238E27FC236}">
                <a16:creationId xmlns:a16="http://schemas.microsoft.com/office/drawing/2014/main" id="{30597627-D4C5-D3B3-B020-67EB7AA87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371" y="5344494"/>
            <a:ext cx="804435" cy="80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LlamaIndex Logo Free Download SVG, P... · LobeHub">
            <a:extLst>
              <a:ext uri="{FF2B5EF4-FFF2-40B4-BE49-F238E27FC236}">
                <a16:creationId xmlns:a16="http://schemas.microsoft.com/office/drawing/2014/main" id="{8CD7D28C-4A64-A2F2-C04B-D74C43831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083" y="5378680"/>
            <a:ext cx="788547" cy="78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3" name="TextBox 1072">
            <a:extLst>
              <a:ext uri="{FF2B5EF4-FFF2-40B4-BE49-F238E27FC236}">
                <a16:creationId xmlns:a16="http://schemas.microsoft.com/office/drawing/2014/main" id="{BFDBFB64-FEC0-A209-C52C-19F1456ACD4E}"/>
              </a:ext>
            </a:extLst>
          </p:cNvPr>
          <p:cNvSpPr txBox="1"/>
          <p:nvPr/>
        </p:nvSpPr>
        <p:spPr>
          <a:xfrm>
            <a:off x="9018377" y="6101699"/>
            <a:ext cx="1086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LlamaIndex</a:t>
            </a:r>
          </a:p>
        </p:txBody>
      </p:sp>
      <p:pic>
        <p:nvPicPr>
          <p:cNvPr id="1086" name="Picture 62" descr="Raspberry Pi logo in transparent PNG and vectorized SVG formats">
            <a:extLst>
              <a:ext uri="{FF2B5EF4-FFF2-40B4-BE49-F238E27FC236}">
                <a16:creationId xmlns:a16="http://schemas.microsoft.com/office/drawing/2014/main" id="{B62065A9-BA08-D320-D9AF-BAB3CAB9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724" y="5496711"/>
            <a:ext cx="684392" cy="88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9" name="TextBox 1078">
            <a:extLst>
              <a:ext uri="{FF2B5EF4-FFF2-40B4-BE49-F238E27FC236}">
                <a16:creationId xmlns:a16="http://schemas.microsoft.com/office/drawing/2014/main" id="{5B0E4AA4-60E4-24FB-AEDB-69A8444EED96}"/>
              </a:ext>
            </a:extLst>
          </p:cNvPr>
          <p:cNvSpPr txBox="1"/>
          <p:nvPr/>
        </p:nvSpPr>
        <p:spPr>
          <a:xfrm>
            <a:off x="4032094" y="6320566"/>
            <a:ext cx="1161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Raspberry Pi</a:t>
            </a:r>
          </a:p>
        </p:txBody>
      </p:sp>
      <p:pic>
        <p:nvPicPr>
          <p:cNvPr id="1088" name="Picture 64" descr="Ollama Logo Free Download SVG, PNG a... · LobeHub">
            <a:extLst>
              <a:ext uri="{FF2B5EF4-FFF2-40B4-BE49-F238E27FC236}">
                <a16:creationId xmlns:a16="http://schemas.microsoft.com/office/drawing/2014/main" id="{7EAEFB95-C886-6138-F0F1-D88678172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802" y="5300293"/>
            <a:ext cx="804436" cy="80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9" name="TextBox 1088">
            <a:extLst>
              <a:ext uri="{FF2B5EF4-FFF2-40B4-BE49-F238E27FC236}">
                <a16:creationId xmlns:a16="http://schemas.microsoft.com/office/drawing/2014/main" id="{360253D5-05F8-DCC3-C95A-54D2EA89C1EB}"/>
              </a:ext>
            </a:extLst>
          </p:cNvPr>
          <p:cNvSpPr txBox="1"/>
          <p:nvPr/>
        </p:nvSpPr>
        <p:spPr>
          <a:xfrm>
            <a:off x="6924516" y="6023616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Ollama</a:t>
            </a:r>
          </a:p>
        </p:txBody>
      </p:sp>
      <p:pic>
        <p:nvPicPr>
          <p:cNvPr id="1093" name="Picture 1092" descr="A black and white logo&#10;&#10;AI-generated content may be incorrect.">
            <a:extLst>
              <a:ext uri="{FF2B5EF4-FFF2-40B4-BE49-F238E27FC236}">
                <a16:creationId xmlns:a16="http://schemas.microsoft.com/office/drawing/2014/main" id="{C1EAD05A-5E93-F557-DFBE-81E6F5EDC4E2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72583" t="41274" r="8316" b="41622"/>
          <a:stretch>
            <a:fillRect/>
          </a:stretch>
        </p:blipFill>
        <p:spPr>
          <a:xfrm>
            <a:off x="2114125" y="900886"/>
            <a:ext cx="982268" cy="879594"/>
          </a:xfrm>
          <a:prstGeom prst="rect">
            <a:avLst/>
          </a:prstGeom>
        </p:spPr>
      </p:pic>
      <p:pic>
        <p:nvPicPr>
          <p:cNvPr id="1095" name="Picture 1094" descr="A white computer and a house&#10;&#10;AI-generated content may be incorrect.">
            <a:extLst>
              <a:ext uri="{FF2B5EF4-FFF2-40B4-BE49-F238E27FC236}">
                <a16:creationId xmlns:a16="http://schemas.microsoft.com/office/drawing/2014/main" id="{77F0F3E6-A2EA-7A63-D36E-6AD33AC85DA5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t="11007"/>
          <a:stretch>
            <a:fillRect/>
          </a:stretch>
        </p:blipFill>
        <p:spPr>
          <a:xfrm>
            <a:off x="2704584" y="3374299"/>
            <a:ext cx="1066942" cy="949503"/>
          </a:xfrm>
          <a:prstGeom prst="rect">
            <a:avLst/>
          </a:prstGeom>
        </p:spPr>
      </p:pic>
      <p:sp>
        <p:nvSpPr>
          <p:cNvPr id="1096" name="TextBox 1095">
            <a:extLst>
              <a:ext uri="{FF2B5EF4-FFF2-40B4-BE49-F238E27FC236}">
                <a16:creationId xmlns:a16="http://schemas.microsoft.com/office/drawing/2014/main" id="{000F031D-61A6-AC7E-87FA-D37E64832708}"/>
              </a:ext>
            </a:extLst>
          </p:cNvPr>
          <p:cNvSpPr txBox="1"/>
          <p:nvPr/>
        </p:nvSpPr>
        <p:spPr>
          <a:xfrm>
            <a:off x="2735514" y="4067874"/>
            <a:ext cx="107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on-premise</a:t>
            </a:r>
          </a:p>
        </p:txBody>
      </p:sp>
      <p:pic>
        <p:nvPicPr>
          <p:cNvPr id="1098" name="Picture 1097" descr="A black and white screen with a black circle and white text&#10;&#10;AI-generated content may be incorrect.">
            <a:extLst>
              <a:ext uri="{FF2B5EF4-FFF2-40B4-BE49-F238E27FC236}">
                <a16:creationId xmlns:a16="http://schemas.microsoft.com/office/drawing/2014/main" id="{B1AC49C9-8630-7592-616D-5F806C39F75B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 l="12335" t="16768" r="13609" b="22786"/>
          <a:stretch>
            <a:fillRect/>
          </a:stretch>
        </p:blipFill>
        <p:spPr>
          <a:xfrm>
            <a:off x="2144771" y="5412593"/>
            <a:ext cx="1211331" cy="988710"/>
          </a:xfrm>
          <a:prstGeom prst="rect">
            <a:avLst/>
          </a:prstGeom>
        </p:spPr>
      </p:pic>
      <p:sp>
        <p:nvSpPr>
          <p:cNvPr id="1099" name="TextBox 1098">
            <a:extLst>
              <a:ext uri="{FF2B5EF4-FFF2-40B4-BE49-F238E27FC236}">
                <a16:creationId xmlns:a16="http://schemas.microsoft.com/office/drawing/2014/main" id="{ED4CA56A-CC5D-0C0F-1F1E-E1B7F0D96285}"/>
              </a:ext>
            </a:extLst>
          </p:cNvPr>
          <p:cNvSpPr txBox="1"/>
          <p:nvPr/>
        </p:nvSpPr>
        <p:spPr>
          <a:xfrm>
            <a:off x="2079582" y="6320566"/>
            <a:ext cx="14268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Sensors &amp; Actuators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100" name="Picture 66" descr="Open source White Icons – Free Download SVG, PNG, GIF">
            <a:extLst>
              <a:ext uri="{FF2B5EF4-FFF2-40B4-BE49-F238E27FC236}">
                <a16:creationId xmlns:a16="http://schemas.microsoft.com/office/drawing/2014/main" id="{43A6EA7E-6734-7E1F-20D1-D23561115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014" y="3232718"/>
            <a:ext cx="956529" cy="95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1" name="TextBox 1100">
            <a:extLst>
              <a:ext uri="{FF2B5EF4-FFF2-40B4-BE49-F238E27FC236}">
                <a16:creationId xmlns:a16="http://schemas.microsoft.com/office/drawing/2014/main" id="{6F46C6B6-DDEA-C320-D844-90EEFC65A13F}"/>
              </a:ext>
            </a:extLst>
          </p:cNvPr>
          <p:cNvSpPr txBox="1"/>
          <p:nvPr/>
        </p:nvSpPr>
        <p:spPr>
          <a:xfrm>
            <a:off x="8173669" y="4123919"/>
            <a:ext cx="1051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Open Source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466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1917</TotalTime>
  <Words>89</Words>
  <Application>Microsoft Office PowerPoint</Application>
  <PresentationFormat>Widescreen</PresentationFormat>
  <Paragraphs>59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Comic Sans MS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Navin Subramani</dc:creator>
  <cp:lastModifiedBy>Navin Subramani</cp:lastModifiedBy>
  <cp:revision>50</cp:revision>
  <dcterms:created xsi:type="dcterms:W3CDTF">2025-08-15T03:24:08Z</dcterms:created>
  <dcterms:modified xsi:type="dcterms:W3CDTF">2025-08-24T15:19:32Z</dcterms:modified>
</cp:coreProperties>
</file>